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FFFF"/>
    <a:srgbClr val="ABFFAB"/>
    <a:srgbClr val="CCFFCC"/>
    <a:srgbClr val="E5F5FF"/>
    <a:srgbClr val="CCECFF"/>
    <a:srgbClr val="FFCCFF"/>
    <a:srgbClr val="FFCF9F"/>
    <a:srgbClr val="FFFF99"/>
    <a:srgbClr val="8BFFD0"/>
    <a:srgbClr val="4B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8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70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30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55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38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81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1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39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96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20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D2764-D1A3-427E-ADEB-29CD48DDA412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E561-B159-499C-8BAB-6B770F8667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02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antalla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6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antalla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0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antalla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9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antalla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2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antalla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4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15032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Liborio alba torres</dc:creator>
  <cp:lastModifiedBy>Liborio alba torres</cp:lastModifiedBy>
  <cp:revision>65</cp:revision>
  <dcterms:created xsi:type="dcterms:W3CDTF">2022-08-03T02:54:32Z</dcterms:created>
  <dcterms:modified xsi:type="dcterms:W3CDTF">2023-08-02T22:14:57Z</dcterms:modified>
</cp:coreProperties>
</file>